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Wahl" initials="TW" lastIdx="2" clrIdx="0">
    <p:extLst>
      <p:ext uri="{19B8F6BF-5375-455C-9EA6-DF929625EA0E}">
        <p15:presenceInfo xmlns:p15="http://schemas.microsoft.com/office/powerpoint/2012/main" userId="a093a9c99006af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6B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3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7989" y="35269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A Team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28674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Cowboys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64" y="1283123"/>
            <a:ext cx="1783642" cy="1629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0252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Texans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12" y="1346606"/>
            <a:ext cx="1550803" cy="1536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88568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Texas Rangers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8" y="1280552"/>
            <a:ext cx="1684652" cy="160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11" y="1195204"/>
            <a:ext cx="2121124" cy="1688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54251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Astros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9" y="4085617"/>
            <a:ext cx="1853653" cy="16008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6108" y="5862203"/>
            <a:ext cx="2089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Mavericks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58" y="4085617"/>
            <a:ext cx="3456591" cy="16008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19403" y="5862203"/>
            <a:ext cx="218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Rockets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13" y="4085617"/>
            <a:ext cx="2940350" cy="16008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19497" y="5862203"/>
            <a:ext cx="217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San Antonio Spurs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73" y="4085617"/>
            <a:ext cx="1252976" cy="16008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38646" y="5862203"/>
            <a:ext cx="217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PGA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054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228600"/>
            <a:ext cx="407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Dallas Cowboys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4833" t="14980" r="11898" b="4564"/>
          <a:stretch/>
        </p:blipFill>
        <p:spPr>
          <a:xfrm>
            <a:off x="2603635" y="813375"/>
            <a:ext cx="5800603" cy="5600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3659" t="11037" r="499" b="6925"/>
          <a:stretch/>
        </p:blipFill>
        <p:spPr>
          <a:xfrm>
            <a:off x="8535322" y="972273"/>
            <a:ext cx="3555854" cy="2289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9750" t="36815" r="29415" b="52814"/>
          <a:stretch/>
        </p:blipFill>
        <p:spPr>
          <a:xfrm>
            <a:off x="60918" y="813375"/>
            <a:ext cx="2477175" cy="66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7166" t="41852" r="32834" b="17260"/>
          <a:stretch/>
        </p:blipFill>
        <p:spPr>
          <a:xfrm>
            <a:off x="9002609" y="3420258"/>
            <a:ext cx="2621280" cy="30144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17" y="3235592"/>
            <a:ext cx="25427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Roster/other Information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0882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919"/>
            <a:ext cx="10515600" cy="5924044"/>
          </a:xfrm>
        </p:spPr>
        <p:txBody>
          <a:bodyPr/>
          <a:lstStyle/>
          <a:p>
            <a:r>
              <a:rPr lang="en-US" dirty="0" smtClean="0"/>
              <a:t>Index page will allow user’s to click on team name to take them to that team’s specific page, made by us</a:t>
            </a:r>
          </a:p>
          <a:p>
            <a:r>
              <a:rPr lang="en-US" dirty="0" smtClean="0"/>
              <a:t>Clicking on team’s logo will direct user to the official NFL/MLB/NBA page for that team</a:t>
            </a:r>
          </a:p>
          <a:p>
            <a:r>
              <a:rPr lang="en-US" dirty="0" smtClean="0"/>
              <a:t>Each team’s page will have background color specific to that team</a:t>
            </a:r>
            <a:endParaRPr lang="en-US" dirty="0"/>
          </a:p>
          <a:p>
            <a:r>
              <a:rPr lang="en-US" dirty="0"/>
              <a:t>Each team’s page will have info specific to them (City </a:t>
            </a:r>
            <a:r>
              <a:rPr lang="en-US" dirty="0" smtClean="0"/>
              <a:t>weather/city map/team’s </a:t>
            </a:r>
            <a:r>
              <a:rPr lang="en-US" dirty="0"/>
              <a:t>social media page,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Google maps will be interactive, allowing user to zoom in/out</a:t>
            </a:r>
          </a:p>
          <a:p>
            <a:r>
              <a:rPr lang="en-US" dirty="0" smtClean="0"/>
              <a:t>API’s will allow user to click on them to take them to external web page with additional info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614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Wahl</dc:creator>
  <cp:lastModifiedBy>Tyler Wahl</cp:lastModifiedBy>
  <cp:revision>9</cp:revision>
  <dcterms:created xsi:type="dcterms:W3CDTF">2017-04-11T13:50:32Z</dcterms:created>
  <dcterms:modified xsi:type="dcterms:W3CDTF">2017-04-17T16:50:12Z</dcterms:modified>
</cp:coreProperties>
</file>